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media22.mp4" ContentType="video/mp4"/>
  <Override PartName="/ppt/media/media18.mp4" ContentType="video/mp4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jpeg" ContentType="image/jpeg"/>
  <Override PartName="/ppt/media/image10.jpeg" ContentType="image/jpeg"/>
  <Override PartName="/ppt/media/image12.jpeg" ContentType="image/jpeg"/>
  <Override PartName="/ppt/media/image13.jpeg" ContentType="image/jpeg"/>
  <Override PartName="/ppt/media/image23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1.jpeg" ContentType="image/jpeg"/>
  <Override PartName="/ppt/media/image2.jpeg" ContentType="image/jpeg"/>
  <Override PartName="/ppt/media/image11.png" ContentType="image/png"/>
  <Override PartName="/ppt/media/image16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Click to edit the outline text format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Second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Third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Fourth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Fifth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Sixth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Seventh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Regular"/>
              </a:rPr>
              <a:t>&lt;date/time&gt;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4750EEC-E6B5-4CA6-BD03-5D334B15F8A9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C7482582-162A-43AE-A0EA-5EF9E2617B7E}" type="slidecount">
              <a:rPr b="0" lang="en-US" sz="1400" spc="-1" strike="noStrike">
                <a:latin typeface="Noto Sans Regular"/>
              </a:rPr>
              <a:t>22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Click to edit the outline text format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Second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Third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Fourth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Fifth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Sixth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Seventh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Regular"/>
              </a:rPr>
              <a:t>&lt;date/time&gt;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AFFB2E9-D1A4-45DC-AB53-535B354A6095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8B20C1D1-C52F-47E6-B28A-18CE4BDF3702}" type="slidecount">
              <a:rPr b="0" lang="en-US" sz="1400" spc="-1" strike="noStrike">
                <a:latin typeface="Noto Sans Regular"/>
              </a:rPr>
              <a:t>22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18.mp4"/><Relationship Id="rId2" Type="http://schemas.microsoft.com/office/2007/relationships/media" Target="../media/media18.mp4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file:///home/matija/Downloads/dmlab_4_colors_2_words.mp4"/><Relationship Id="rId2" Type="http://schemas.microsoft.com/office/2007/relationships/media" Target="file:///home/matija/Downloads/dmlab_4_colors_2_words.mp4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file:///home/matija/Downloads/VizDoom.mp4"/><Relationship Id="rId2" Type="http://schemas.microsoft.com/office/2007/relationships/media" Target="file:///home/matija/Downloads/VizDoom.mp4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22.mp4"/><Relationship Id="rId2" Type="http://schemas.microsoft.com/office/2007/relationships/media" Target="../media/media22.mp4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spinningup.openai.com/en/latest/" TargetMode="External"/><Relationship Id="rId2" Type="http://schemas.openxmlformats.org/officeDocument/2006/relationships/hyperlink" Target="https://ray.readthedocs.io/en/latest/rllib.html" TargetMode="External"/><Relationship Id="rId3" Type="http://schemas.openxmlformats.org/officeDocument/2006/relationships/hyperlink" Target="https://hackernoon.com/intuitive-rl-intro-to-advantage-actor-critic-a2c-4ff545978752" TargetMode="External"/><Relationship Id="rId4" Type="http://schemas.openxmlformats.org/officeDocument/2006/relationships/hyperlink" Target="https://openai.com/blog/" TargetMode="External"/><Relationship Id="rId5" Type="http://schemas.openxmlformats.org/officeDocument/2006/relationships/hyperlink" Target="https://deepmind.com/blog/" TargetMode="External"/><Relationship Id="rId6" Type="http://schemas.openxmlformats.org/officeDocument/2006/relationships/hyperlink" Target="https://distill.pub/" TargetMode="External"/><Relationship Id="rId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github.com/mwydmuch/ViZDoom" TargetMode="External"/><Relationship Id="rId2" Type="http://schemas.openxmlformats.org/officeDocument/2006/relationships/hyperlink" Target="https://gym.openai.com/envs/#classic_control" TargetMode="External"/><Relationship Id="rId3" Type="http://schemas.openxmlformats.org/officeDocument/2006/relationships/hyperlink" Target="https://github.com/deepmind/lab" TargetMode="External"/><Relationship Id="rId4" Type="http://schemas.openxmlformats.org/officeDocument/2006/relationships/hyperlink" Target="https://unity3d.com/machine-learning/" TargetMode="External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cs.toronto.edu/~vmnih/docs/dqn.pdf" TargetMode="External"/><Relationship Id="rId2" Type="http://schemas.openxmlformats.org/officeDocument/2006/relationships/hyperlink" Target="https://arxiv.org/pdf/1707.06347.pdf" TargetMode="External"/><Relationship Id="rId3" Type="http://schemas.openxmlformats.org/officeDocument/2006/relationships/hyperlink" Target="https://arxiv.org/pdf/1802.01561.pdf" TargetMode="External"/><Relationship Id="rId4" Type="http://schemas.openxmlformats.org/officeDocument/2006/relationships/hyperlink" Target="https://arxiv.org/pdf/1602.01783.pdf" TargetMode="External"/><Relationship Id="rId5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ingman.ai/careers/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AI in game industry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Regular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Dqn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80680" y="2068560"/>
            <a:ext cx="2725560" cy="20462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4889160" y="2076120"/>
            <a:ext cx="3980520" cy="203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Curiosity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551680" y="1696680"/>
            <a:ext cx="4946400" cy="516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A2C/A3C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936000" y="1577520"/>
            <a:ext cx="3818880" cy="51890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4754880" y="1645920"/>
            <a:ext cx="4026240" cy="510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Impala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914400" y="2194560"/>
            <a:ext cx="4400280" cy="22330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731520" y="4663440"/>
            <a:ext cx="4572000" cy="2159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5338800" y="4240800"/>
            <a:ext cx="3805200" cy="261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Environments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526040" y="1737360"/>
            <a:ext cx="4694040" cy="20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OpenAI gym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645920" y="2103120"/>
            <a:ext cx="1863360" cy="186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DMlab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</p:blipFill>
        <p:spPr>
          <a:xfrm>
            <a:off x="720000" y="2160000"/>
            <a:ext cx="864000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</p:blipFill>
        <p:spPr>
          <a:xfrm>
            <a:off x="1142280" y="2160000"/>
            <a:ext cx="779544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Unity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720000" y="2260080"/>
            <a:ext cx="8640000" cy="418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1"/>
              </a:rPr>
              <a:t>https://spinningup.openai.com/en/latest/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2"/>
              </a:rPr>
              <a:t>https://ray.readthedocs.io/en/latest/rllib.html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3"/>
              </a:rPr>
              <a:t>https://hackernoon.com/intuitive-rl-intro-to-advantage-actor-critic-a2c-4ff545978752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4"/>
              </a:rPr>
              <a:t>https://openai.com/blog/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5"/>
              </a:rPr>
              <a:t>https://deepmind.com/blog/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6"/>
              </a:rPr>
              <a:t>https://distill.pub/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Texture creation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653120" y="2160000"/>
            <a:ext cx="677340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Environments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1"/>
              </a:rPr>
              <a:t>https://github.com/mwydmuch/ViZDoom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2"/>
              </a:rPr>
              <a:t>https://gym.openai.com/envs/#classic_control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3"/>
              </a:rPr>
              <a:t>https://github.com/deepmind/lab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4"/>
              </a:rPr>
              <a:t>https://unity3d.com/machine-learning/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Whitepapers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1"/>
              </a:rPr>
              <a:t>https://www.cs.toronto.edu/~vmnih/docs/dqn.pdf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2"/>
              </a:rPr>
              <a:t>https://arxiv.org/pdf/1707.06347.pdf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3"/>
              </a:rPr>
              <a:t>https://arxiv.org/pdf/1802.01561.pdf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4"/>
              </a:rPr>
              <a:t>https://arxiv.org/pdf/1602.01783.pdf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Wingman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hlinkClick r:id="rId1"/>
              </a:rPr>
              <a:t>https://wingman.ai/careers/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Structure design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116800" y="2160000"/>
            <a:ext cx="584604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Level generation 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856880" y="2160000"/>
            <a:ext cx="636588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Self driving cars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88040" y="2160000"/>
            <a:ext cx="850392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Reinforcement learning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514240" y="2160000"/>
            <a:ext cx="505152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Algorithms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161360" y="2160000"/>
            <a:ext cx="7757280" cy="43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005840" y="146880"/>
            <a:ext cx="7903080" cy="72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720000" y="2601360"/>
            <a:ext cx="8640000" cy="350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2019-05-30T11:05:37Z</dcterms:created>
  <dc:creator/>
  <dc:description/>
  <dc:language>en-US</dc:language>
  <cp:lastModifiedBy/>
  <dcterms:modified xsi:type="dcterms:W3CDTF">2019-05-30T14:10:04Z</dcterms:modified>
  <cp:revision>7</cp:revision>
  <dc:subject/>
  <dc:title>Impress</dc:title>
</cp:coreProperties>
</file>